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GPS Dilemma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UOIT IEC Group 1 </a:t>
            </a:r>
          </a:p>
          <a:p>
            <a:r>
              <a:rPr lang="en-US" dirty="0" smtClean="0"/>
              <a:t>[</a:t>
            </a:r>
            <a:r>
              <a:rPr lang="en-US" dirty="0" err="1" smtClean="0"/>
              <a:t>ariLotter</a:t>
            </a:r>
            <a:r>
              <a:rPr lang="en-US" dirty="0" smtClean="0"/>
              <a:t>, </a:t>
            </a:r>
            <a:r>
              <a:rPr lang="en-US" dirty="0" err="1" smtClean="0"/>
              <a:t>anthonyDeSouza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 err="1"/>
              <a:t>l</a:t>
            </a:r>
            <a:r>
              <a:rPr lang="en-US" dirty="0" err="1" smtClean="0"/>
              <a:t>ysisMejias</a:t>
            </a:r>
            <a:r>
              <a:rPr lang="en-US" dirty="0" smtClean="0"/>
              <a:t>, </a:t>
            </a:r>
            <a:r>
              <a:rPr lang="en-US" dirty="0" err="1" smtClean="0"/>
              <a:t>joshuaPineda</a:t>
            </a:r>
            <a:r>
              <a:rPr lang="en-US" dirty="0" smtClean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09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</a:t>
            </a:r>
            <a:r>
              <a:rPr lang="en-US" dirty="0" err="1" smtClean="0"/>
              <a:t>roblem_description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reate an autopilot program for GPS navigation in 2D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853" y="3182112"/>
            <a:ext cx="864032" cy="11917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60" y="949567"/>
            <a:ext cx="3032857" cy="36041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31193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rogram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03319" y="500426"/>
            <a:ext cx="4131425" cy="51206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nput</a:t>
            </a:r>
          </a:p>
          <a:p>
            <a:r>
              <a:rPr lang="en-US" dirty="0" smtClean="0"/>
              <a:t>time that signal is received by plane</a:t>
            </a:r>
          </a:p>
          <a:p>
            <a:r>
              <a:rPr lang="en-US" dirty="0"/>
              <a:t>c</a:t>
            </a:r>
            <a:r>
              <a:rPr lang="en-US" dirty="0" smtClean="0"/>
              <a:t>oordinates of destination point</a:t>
            </a:r>
          </a:p>
          <a:p>
            <a:r>
              <a:rPr lang="en-US" dirty="0" smtClean="0"/>
              <a:t>amount of signal sources available</a:t>
            </a:r>
          </a:p>
          <a:p>
            <a:r>
              <a:rPr lang="en-US" dirty="0"/>
              <a:t>f</a:t>
            </a:r>
            <a:r>
              <a:rPr lang="en-US" dirty="0" smtClean="0"/>
              <a:t>or each signal source: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eading of signal source</a:t>
            </a:r>
          </a:p>
          <a:p>
            <a:pPr lvl="1"/>
            <a:r>
              <a:rPr lang="en-US" dirty="0" smtClean="0"/>
              <a:t>time signal source </a:t>
            </a:r>
            <a:r>
              <a:rPr lang="en-US" dirty="0"/>
              <a:t>sends </a:t>
            </a:r>
            <a:r>
              <a:rPr lang="en-US" dirty="0" smtClean="0"/>
              <a:t>signal</a:t>
            </a:r>
          </a:p>
          <a:p>
            <a:pPr lvl="1"/>
            <a:r>
              <a:rPr lang="en-US" dirty="0" smtClean="0"/>
              <a:t>satellite </a:t>
            </a:r>
            <a:r>
              <a:rPr lang="en-US" dirty="0"/>
              <a:t>coordinates at initial </a:t>
            </a:r>
            <a:r>
              <a:rPr lang="en-US" dirty="0" smtClean="0"/>
              <a:t>time t = 0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05156" y="536168"/>
            <a:ext cx="3557847" cy="380390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Output</a:t>
            </a:r>
            <a:endParaRPr lang="en-US" dirty="0"/>
          </a:p>
          <a:p>
            <a:r>
              <a:rPr lang="en-US" dirty="0"/>
              <a:t>compass heading from the receiving location to the destination, </a:t>
            </a:r>
            <a:r>
              <a:rPr lang="en-US" dirty="0" smtClean="0"/>
              <a:t>in degrees</a:t>
            </a:r>
          </a:p>
          <a:p>
            <a:r>
              <a:rPr lang="en-US" dirty="0"/>
              <a:t>where many locations are consistent with the </a:t>
            </a:r>
            <a:r>
              <a:rPr lang="en-US" dirty="0" smtClean="0"/>
              <a:t>signals -&gt; inconclusive</a:t>
            </a:r>
          </a:p>
          <a:p>
            <a:r>
              <a:rPr lang="en-US" dirty="0"/>
              <a:t>no possible locations consistent with the </a:t>
            </a:r>
            <a:r>
              <a:rPr lang="en-US" dirty="0" smtClean="0"/>
              <a:t>signal -&gt; inconsistent</a:t>
            </a:r>
            <a:r>
              <a:rPr lang="en-US" dirty="0"/>
              <a:t>”.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356" y="3877584"/>
            <a:ext cx="6966066" cy="2693258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0849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058" b="96839" l="3652" r="960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923"/>
          <a:stretch/>
        </p:blipFill>
        <p:spPr>
          <a:xfrm>
            <a:off x="6383215" y="-430823"/>
            <a:ext cx="5571509" cy="691195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398" y="231381"/>
            <a:ext cx="4094434" cy="409443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632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7490" y1="86442" x2="11558" y2="93783"/>
                        <a14:foregroundMark x1="94172" y1="9888" x2="93973" y2="93221"/>
                        <a14:foregroundMark x1="18973" y1="90509" x2="77505" y2="93651"/>
                        <a14:foregroundMark x1="71726" y1="86442" x2="73760" y2="89980"/>
                        <a14:foregroundMark x1="8309" y1="4200" x2="9003" y2="6085"/>
                        <a14:foregroundMark x1="97421" y1="6217" x2="95288" y2="8532"/>
                        <a14:foregroundMark x1="98338" y1="97851" x2="96404" y2="91997"/>
                      </a14:backgroundRemoval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019" y="108065"/>
            <a:ext cx="8868330" cy="6666808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" y="4083425"/>
            <a:ext cx="3445934" cy="2009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</a:t>
            </a:r>
            <a:br>
              <a:rPr lang="en-US" dirty="0"/>
            </a:br>
            <a:r>
              <a:rPr lang="en-US" dirty="0" smtClean="0"/>
              <a:t>analysis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94" y="171987"/>
            <a:ext cx="2227501" cy="222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96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8326" y="5700081"/>
            <a:ext cx="7968055" cy="54822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Created a graphical output for debugging the </a:t>
            </a:r>
            <a:r>
              <a:rPr lang="en-US" dirty="0"/>
              <a:t>code using </a:t>
            </a:r>
            <a:r>
              <a:rPr lang="en-US" dirty="0" err="1"/>
              <a:t>matplotlib.pyplot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1" t="333" r="338" b="701"/>
          <a:stretch/>
        </p:blipFill>
        <p:spPr>
          <a:xfrm>
            <a:off x="5243894" y="739354"/>
            <a:ext cx="5810596" cy="4806498"/>
          </a:xfrm>
          <a:prstGeom prst="rect">
            <a:avLst/>
          </a:prstGeom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" y="4083425"/>
            <a:ext cx="3445934" cy="2009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</a:t>
            </a:r>
            <a:br>
              <a:rPr lang="en-US" dirty="0"/>
            </a:br>
            <a:r>
              <a:rPr lang="en-US" dirty="0"/>
              <a:t>program output</a:t>
            </a:r>
          </a:p>
        </p:txBody>
      </p:sp>
    </p:spTree>
    <p:extLst>
      <p:ext uri="{BB962C8B-B14F-4D97-AF65-F5344CB8AC3E}">
        <p14:creationId xmlns:p14="http://schemas.microsoft.com/office/powerpoint/2010/main" val="164706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629710"/>
          </a:xfrm>
        </p:spPr>
        <p:txBody>
          <a:bodyPr/>
          <a:lstStyle/>
          <a:p>
            <a:r>
              <a:rPr lang="en-US" dirty="0" smtClean="0"/>
              <a:t>Made a web-based GUI using Bootstrap and Chart.js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983" y="1678964"/>
            <a:ext cx="6874932" cy="3642224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" y="782515"/>
            <a:ext cx="3445934" cy="53106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esigning the GUI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46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ptimizing the</a:t>
            </a:r>
            <a:br>
              <a:rPr lang="en-US" dirty="0" smtClean="0"/>
            </a:br>
            <a:r>
              <a:rPr lang="en-US" dirty="0" smtClean="0"/>
              <a:t>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used an intuitive algorithm</a:t>
            </a:r>
          </a:p>
          <a:p>
            <a:r>
              <a:rPr lang="en-US" dirty="0" smtClean="0"/>
              <a:t>Exit early if invalid data detected as to not waste time and system resources</a:t>
            </a:r>
          </a:p>
          <a:p>
            <a:r>
              <a:rPr lang="en-US" dirty="0" smtClean="0"/>
              <a:t>Our algorithm runs in less than 1 </a:t>
            </a:r>
            <a:r>
              <a:rPr lang="en-US" dirty="0" err="1" smtClean="0"/>
              <a:t>ms</a:t>
            </a:r>
            <a:r>
              <a:rPr lang="en-US" dirty="0" smtClean="0"/>
              <a:t> in most cases.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870" y="3933975"/>
            <a:ext cx="2632398" cy="263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36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100</TotalTime>
  <Words>156</Words>
  <Application>Microsoft Office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Corbel</vt:lpstr>
      <vt:lpstr>Wingdings 2</vt:lpstr>
      <vt:lpstr>Frame</vt:lpstr>
      <vt:lpstr>GPS Dilemma</vt:lpstr>
      <vt:lpstr>problem_description</vt:lpstr>
      <vt:lpstr>program function</vt:lpstr>
      <vt:lpstr>algorithm</vt:lpstr>
      <vt:lpstr>preliminary  analysis</vt:lpstr>
      <vt:lpstr>visualizing program output</vt:lpstr>
      <vt:lpstr>designing the GUI</vt:lpstr>
      <vt:lpstr>optimizing the process</vt:lpstr>
    </vt:vector>
  </TitlesOfParts>
  <Company>UOIT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GPS Dilemma</dc:title>
  <dc:creator>Administrator</dc:creator>
  <cp:lastModifiedBy>Administrator</cp:lastModifiedBy>
  <cp:revision>55</cp:revision>
  <dcterms:created xsi:type="dcterms:W3CDTF">2017-11-19T18:07:07Z</dcterms:created>
  <dcterms:modified xsi:type="dcterms:W3CDTF">2017-11-19T19:56:18Z</dcterms:modified>
</cp:coreProperties>
</file>

<file path=docProps/thumbnail.jpeg>
</file>